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85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7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7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1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2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64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9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salpicón de colores en una superficie blanca">
            <a:extLst>
              <a:ext uri="{FF2B5EF4-FFF2-40B4-BE49-F238E27FC236}">
                <a16:creationId xmlns:a16="http://schemas.microsoft.com/office/drawing/2014/main" id="{82FAB94B-AB0F-15AF-A01B-6962B0C90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2"/>
          <a:stretch/>
        </p:blipFill>
        <p:spPr>
          <a:xfrm>
            <a:off x="0" y="10"/>
            <a:ext cx="1219200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3E9344-4E4B-9068-46E6-5D922B83D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4041" y="2564933"/>
            <a:ext cx="8208823" cy="2384898"/>
          </a:xfrm>
        </p:spPr>
        <p:txBody>
          <a:bodyPr anchor="b">
            <a:normAutofit/>
          </a:bodyPr>
          <a:lstStyle/>
          <a:p>
            <a:pPr algn="ctr"/>
            <a:r>
              <a:rPr lang="es-MX" sz="3800" dirty="0">
                <a:latin typeface="Baguet Script" panose="00000500000000000000" pitchFamily="2" charset="0"/>
              </a:rPr>
              <a:t>FUNDAMENTOS DE </a:t>
            </a:r>
            <a:br>
              <a:rPr lang="es-MX" sz="3800" dirty="0">
                <a:latin typeface="Baguet Script" panose="00000500000000000000" pitchFamily="2" charset="0"/>
              </a:rPr>
            </a:br>
            <a:r>
              <a:rPr lang="es-MX" sz="3700" dirty="0">
                <a:latin typeface="Baguet Script" panose="00000500000000000000" pitchFamily="2" charset="0"/>
              </a:rPr>
              <a:t>PROGRAMACION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8C2966-5A40-82CD-A432-7EF952740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5689" y="4949831"/>
            <a:ext cx="3565525" cy="1731656"/>
          </a:xfrm>
        </p:spPr>
        <p:txBody>
          <a:bodyPr>
            <a:normAutofit/>
          </a:bodyPr>
          <a:lstStyle/>
          <a:p>
            <a:pPr algn="ctr"/>
            <a:r>
              <a:rPr lang="es-MX" sz="2000" dirty="0">
                <a:solidFill>
                  <a:schemeClr val="tx1">
                    <a:alpha val="60000"/>
                  </a:schemeClr>
                </a:solidFill>
                <a:latin typeface="Berlin Sans FB" panose="020E0602020502020306" pitchFamily="34" charset="0"/>
              </a:rPr>
              <a:t>CLASE 6</a:t>
            </a:r>
          </a:p>
          <a:p>
            <a:pPr algn="ctr"/>
            <a:r>
              <a:rPr lang="es-MX" sz="2000" dirty="0">
                <a:solidFill>
                  <a:schemeClr val="tx1">
                    <a:alpha val="60000"/>
                  </a:schemeClr>
                </a:solidFill>
                <a:latin typeface="Berlin Sans FB" panose="020E0602020502020306" pitchFamily="34" charset="0"/>
              </a:rPr>
              <a:t>NERI VARGAS NOELIA ISABEL</a:t>
            </a:r>
          </a:p>
          <a:p>
            <a:pPr algn="ctr"/>
            <a:r>
              <a:rPr lang="es-MX" sz="2000" dirty="0">
                <a:solidFill>
                  <a:schemeClr val="tx1">
                    <a:alpha val="60000"/>
                  </a:schemeClr>
                </a:solidFill>
                <a:latin typeface="Berlin Sans FB" panose="020E0602020502020306" pitchFamily="34" charset="0"/>
              </a:rPr>
              <a:t>04/03/2024</a:t>
            </a:r>
          </a:p>
        </p:txBody>
      </p:sp>
    </p:spTree>
    <p:extLst>
      <p:ext uri="{BB962C8B-B14F-4D97-AF65-F5344CB8AC3E}">
        <p14:creationId xmlns:p14="http://schemas.microsoft.com/office/powerpoint/2010/main" val="31513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 salpicón de colores en una superficie blanca">
            <a:extLst>
              <a:ext uri="{FF2B5EF4-FFF2-40B4-BE49-F238E27FC236}">
                <a16:creationId xmlns:a16="http://schemas.microsoft.com/office/drawing/2014/main" id="{BDA4212F-98BB-5A57-B4A8-5D38E9056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2"/>
          <a:stretch/>
        </p:blipFill>
        <p:spPr>
          <a:xfrm>
            <a:off x="0" y="10"/>
            <a:ext cx="1219200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A75CEAD-5372-970E-AB7C-A559DF075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8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 salpicón de colores en una superficie blanca">
            <a:extLst>
              <a:ext uri="{FF2B5EF4-FFF2-40B4-BE49-F238E27FC236}">
                <a16:creationId xmlns:a16="http://schemas.microsoft.com/office/drawing/2014/main" id="{9542E331-77B3-7FA9-B8C9-689644F42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2"/>
          <a:stretch/>
        </p:blipFill>
        <p:spPr>
          <a:xfrm>
            <a:off x="0" y="10"/>
            <a:ext cx="1219200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B4BA1D7-454D-FC64-D2F9-9E49244E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 salpicón de colores en una superficie blanca">
            <a:extLst>
              <a:ext uri="{FF2B5EF4-FFF2-40B4-BE49-F238E27FC236}">
                <a16:creationId xmlns:a16="http://schemas.microsoft.com/office/drawing/2014/main" id="{9DC78472-CA3E-6D9F-57C2-7F39918E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2"/>
          <a:stretch/>
        </p:blipFill>
        <p:spPr>
          <a:xfrm>
            <a:off x="0" y="10"/>
            <a:ext cx="1219200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1BD55BC-5D2F-3961-22F8-DFAD895A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1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 salpicón de colores en una superficie blanca">
            <a:extLst>
              <a:ext uri="{FF2B5EF4-FFF2-40B4-BE49-F238E27FC236}">
                <a16:creationId xmlns:a16="http://schemas.microsoft.com/office/drawing/2014/main" id="{514A2CF7-2E1F-9EA6-FC63-88A95B7DB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2"/>
          <a:stretch/>
        </p:blipFill>
        <p:spPr>
          <a:xfrm>
            <a:off x="0" y="10"/>
            <a:ext cx="1219200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F4B0BD8-88C7-0723-B9A7-0A9E6325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2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 salpicón de colores en una superficie blanca">
            <a:extLst>
              <a:ext uri="{FF2B5EF4-FFF2-40B4-BE49-F238E27FC236}">
                <a16:creationId xmlns:a16="http://schemas.microsoft.com/office/drawing/2014/main" id="{B23E5DFB-6547-D1AF-4E68-B0DE969DE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2"/>
          <a:stretch/>
        </p:blipFill>
        <p:spPr>
          <a:xfrm>
            <a:off x="0" y="10"/>
            <a:ext cx="1219200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4DF12C4-0E84-D343-624D-55B6CB30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1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 salpicón de colores en una superficie blanca">
            <a:extLst>
              <a:ext uri="{FF2B5EF4-FFF2-40B4-BE49-F238E27FC236}">
                <a16:creationId xmlns:a16="http://schemas.microsoft.com/office/drawing/2014/main" id="{341031B5-B21F-769F-E000-5C68C7D21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2"/>
          <a:stretch/>
        </p:blipFill>
        <p:spPr>
          <a:xfrm>
            <a:off x="0" y="10"/>
            <a:ext cx="1219200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8469DE-5605-36D2-9639-983583699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03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n salpicón de colores en una superficie blanca">
            <a:extLst>
              <a:ext uri="{FF2B5EF4-FFF2-40B4-BE49-F238E27FC236}">
                <a16:creationId xmlns:a16="http://schemas.microsoft.com/office/drawing/2014/main" id="{287CBBFC-7D66-E6BB-A594-1A7A71C64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2"/>
          <a:stretch/>
        </p:blipFill>
        <p:spPr>
          <a:xfrm>
            <a:off x="0" y="10"/>
            <a:ext cx="1219200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168425-F933-41F1-3585-39FA15639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266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11</Words>
  <Application>Microsoft Office PowerPoint</Application>
  <PresentationFormat>Panorámica</PresentationFormat>
  <Paragraphs>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Baguet Script</vt:lpstr>
      <vt:lpstr>Berlin Sans FB</vt:lpstr>
      <vt:lpstr>3DFloatVTI</vt:lpstr>
      <vt:lpstr>FUNDAMENTOS DE  PROGRAMACION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 PROGRAMACION</dc:title>
  <dc:creator>Noelia Isabel Neri Vargas</dc:creator>
  <cp:lastModifiedBy>Noelia Isabel Neri Vargas</cp:lastModifiedBy>
  <cp:revision>3</cp:revision>
  <dcterms:created xsi:type="dcterms:W3CDTF">2024-03-10T03:31:46Z</dcterms:created>
  <dcterms:modified xsi:type="dcterms:W3CDTF">2024-03-21T00:36:08Z</dcterms:modified>
</cp:coreProperties>
</file>